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1" r:id="rId4"/>
    <p:sldId id="270" r:id="rId5"/>
    <p:sldId id="262" r:id="rId6"/>
    <p:sldId id="263" r:id="rId7"/>
    <p:sldId id="264" r:id="rId8"/>
    <p:sldId id="265" r:id="rId9"/>
    <p:sldId id="267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8CC23E-2C17-489C-9CC0-336FBD29AE9D}" v="1" dt="2021-04-26T10:27:29.4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48" autoAdjust="0"/>
    <p:restoredTop sz="94724" autoAdjust="0"/>
  </p:normalViewPr>
  <p:slideViewPr>
    <p:cSldViewPr snapToGrid="0" snapToObjects="1">
      <p:cViewPr varScale="1">
        <p:scale>
          <a:sx n="69" d="100"/>
          <a:sy n="69" d="100"/>
        </p:scale>
        <p:origin x="64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FED32-7BE5-BC4D-8924-06C0A39A30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4713D6-849C-BC4A-B090-A9334A5251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DBBF3-F7F3-694E-AE8C-796B82061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94B6-A628-3A40-82EF-410FD6641300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C04DF-BBFC-BA46-8E2B-95AD22999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D94C2-2C87-3143-949B-031855D74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7DF0-DABC-B643-8736-CF4536CD2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36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AEA2D-0D8E-A347-BDDC-DD257B2FB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7838CF-DCC2-104D-87EA-782DBE2D6C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3C78F-0CD6-EC4F-83F9-793DF49DD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94B6-A628-3A40-82EF-410FD6641300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A1836-6EDE-9B4D-942E-70B2D5701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A5D06-AAE0-DD41-9E3F-49B1A24E0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7DF0-DABC-B643-8736-CF4536CD2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06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BD9755-AA44-424C-8F9B-ABFB9F3C5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EED2C5-1244-FE49-8593-3429B03AB5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949B5-BC98-114D-887B-1C2EA3E20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94B6-A628-3A40-82EF-410FD6641300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364AF-9CD2-EF43-87C4-E0DC842F2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A632D-B618-BF48-8867-4A88247A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7DF0-DABC-B643-8736-CF4536CD2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35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A4992-447A-DF4A-968D-EDB04D7AD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D8784-FBEA-3040-9FD6-60AC0ED51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70110-AB4A-0D4F-995B-8CEEA486B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94B6-A628-3A40-82EF-410FD6641300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52BDB-D080-C443-A49C-44F6E0D42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FF283-A24E-7F4C-9FD1-77DD0D884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7DF0-DABC-B643-8736-CF4536CD2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257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B35CE-94C1-064B-BBA2-26CA796A0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9D536-746A-8D48-AD3D-377ED02BF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3FADF-3B34-1848-BE06-060185D26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94B6-A628-3A40-82EF-410FD6641300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C768C-C290-A249-873A-EF158526E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55022-2AB7-DD47-9E8D-0CAE2069C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7DF0-DABC-B643-8736-CF4536CD2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3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3D02E-5117-984A-8B60-B9FD10914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92EDE-3D04-294B-93F6-F358EBE248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ED887-FC9C-0F4B-91F0-C5EDA9DF8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D6CDC3-5FB4-4449-9BDD-5C1808550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94B6-A628-3A40-82EF-410FD6641300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62559E-0578-024C-AF31-7AB48622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49D21A-1EEF-D442-922F-92E9A7F4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7DF0-DABC-B643-8736-CF4536CD2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94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C63B9-3B15-7545-AB8E-786CBAE58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A65B1F-DB48-3D4C-AE80-BD2366A3F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2A7512-7FF5-654F-A483-7F8B9FFC6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DB3099-D04C-5943-AC36-9CF5928EAF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891F4E-1B97-9F47-BFF0-13B9084E68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3E8751-51BA-F54C-A16F-0A3AC017E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94B6-A628-3A40-82EF-410FD6641300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7867C2-BFBD-E34A-8335-85FDB9DA2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C4BA75-85C5-A546-8A55-582BB7D90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7DF0-DABC-B643-8736-CF4536CD2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649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55E69-25AE-2540-977E-B4093F1EE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60A843-806D-B847-B0EE-C1EF9CE4C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94B6-A628-3A40-82EF-410FD6641300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0AE968-B0DF-A847-9F32-2F92E7C4C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0AE742-E1EA-A743-B44F-B5DA50D1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7DF0-DABC-B643-8736-CF4536CD2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04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A0B14F-5C4F-B941-8D04-F3C99AF15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94B6-A628-3A40-82EF-410FD6641300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07657B-4F3B-6248-A9C0-9E2302B9D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B1EFA-B6DA-9042-BE3D-BA2029ACF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7DF0-DABC-B643-8736-CF4536CD2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924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953AD-9E8C-0D44-8FDD-C93B89C76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72033-DEA6-F442-90A5-C00D1D147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02DF8-4031-DC4D-9F9A-6BE66DBF0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A7D49C-7816-AA41-BEE1-A2E862A25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94B6-A628-3A40-82EF-410FD6641300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36848E-0CF1-D84C-A2DB-9CAE5C4CB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C9D865-9184-D44A-938D-C8533E720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7DF0-DABC-B643-8736-CF4536CD2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53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EABA5-26DC-0241-8D8B-BC1B8E4B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55CC55-32DF-9D4B-B761-8760D67767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12B823-2E4C-694F-B1C1-1D81A527D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62C6E5-AAD7-144C-B780-9E2A2A9BD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94B6-A628-3A40-82EF-410FD6641300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A8C92F-D218-0B4E-8254-0DE04C69B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649784-1D41-1440-9693-D8B79DCDF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7DF0-DABC-B643-8736-CF4536CD2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05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875477-6BD4-2F4F-9C3D-ADC3E7FED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E852F-7800-7444-AFF5-85BF4AC62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DE79F-3C08-8842-BE18-AD6C1248D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794B6-A628-3A40-82EF-410FD6641300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874C0-A280-D342-9688-41DD2B211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2D43D-7867-E844-A672-BF1E35A42E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47DF0-DABC-B643-8736-CF4536CD2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2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bit.ly/3viIfiv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CF081-3DB3-614D-8AF5-FA5FC46A2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4410"/>
            <a:ext cx="9144000" cy="2397855"/>
          </a:xfr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GALWAY FOOD TOURS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47F5D8-C0B9-2241-BDB5-DBC77A68E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10714"/>
            <a:ext cx="9144000" cy="1482810"/>
          </a:xfrm>
          <a:solidFill>
            <a:schemeClr val="accent4">
              <a:alpha val="0"/>
            </a:schemeClr>
          </a:solidFill>
        </p:spPr>
        <p:txBody>
          <a:bodyPr/>
          <a:lstStyle/>
          <a:p>
            <a:r>
              <a:rPr lang="en-US">
                <a:solidFill>
                  <a:schemeClr val="accent4"/>
                </a:solidFill>
              </a:rPr>
              <a:t>Presented by </a:t>
            </a:r>
          </a:p>
          <a:p>
            <a:r>
              <a:rPr lang="en-US">
                <a:solidFill>
                  <a:schemeClr val="accent4"/>
                </a:solidFill>
              </a:rPr>
              <a:t>Sheena Dignam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4FE342-EE07-A149-A1CD-0817246FB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103" y="3663778"/>
            <a:ext cx="3657794" cy="25022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661862ED-9FD9-D24D-A91A-B67CA183C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4739" y="4914900"/>
            <a:ext cx="1329848" cy="162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12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B66C68-C2DB-AA40-ADFC-D27666E63AAA}"/>
              </a:ext>
            </a:extLst>
          </p:cNvPr>
          <p:cNvSpPr txBox="1"/>
          <p:nvPr/>
        </p:nvSpPr>
        <p:spPr>
          <a:xfrm>
            <a:off x="3164836" y="775368"/>
            <a:ext cx="586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>
                <a:solidFill>
                  <a:schemeClr val="accent4"/>
                </a:solidFill>
              </a:rPr>
              <a:t>Thank you Hope to see you on a Galway Food Tour Soon !</a:t>
            </a:r>
            <a:r>
              <a:rPr lang="en-US" sz="3600" b="1" dirty="0">
                <a:solidFill>
                  <a:schemeClr val="accent4"/>
                </a:solidFill>
              </a:rPr>
              <a:t> 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B3777E1A-5EE3-F345-8294-B946FBB0E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6094" y="5193812"/>
            <a:ext cx="1373991" cy="1530318"/>
          </a:xfrm>
          <a:prstGeom prst="rect">
            <a:avLst/>
          </a:prstGeom>
        </p:spPr>
      </p:pic>
      <p:pic>
        <p:nvPicPr>
          <p:cNvPr id="6" name="Picture 5" descr="A group of people standing on a sidewalk&#10;&#10;Description automatically generated">
            <a:extLst>
              <a:ext uri="{FF2B5EF4-FFF2-40B4-BE49-F238E27FC236}">
                <a16:creationId xmlns:a16="http://schemas.microsoft.com/office/drawing/2014/main" id="{EF6B0388-5BB5-2F44-846F-AA3A4C2F6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795" y="2390481"/>
            <a:ext cx="3632451" cy="411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48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3C1450-33DB-0B48-8E8A-5FDA7BCB159D}"/>
              </a:ext>
            </a:extLst>
          </p:cNvPr>
          <p:cNvSpPr txBox="1"/>
          <p:nvPr/>
        </p:nvSpPr>
        <p:spPr>
          <a:xfrm>
            <a:off x="628650" y="828675"/>
            <a:ext cx="488632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Who We Are?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sz="2400" dirty="0">
                <a:solidFill>
                  <a:schemeClr val="accent4"/>
                </a:solidFill>
              </a:rPr>
              <a:t>We are Sheena Dignam &amp; Gosia Letowska, Galway’s most passionate and clued in food lovers. </a:t>
            </a:r>
          </a:p>
          <a:p>
            <a:endParaRPr lang="en-US" sz="2400" dirty="0">
              <a:solidFill>
                <a:schemeClr val="accent4"/>
              </a:solidFill>
            </a:endParaRPr>
          </a:p>
          <a:p>
            <a:r>
              <a:rPr lang="en-US" sz="2400" dirty="0">
                <a:solidFill>
                  <a:schemeClr val="accent4"/>
                </a:solidFill>
              </a:rPr>
              <a:t>We have been engrained into the fabric of the Galway City’s exciting culinary scene for many years</a:t>
            </a:r>
          </a:p>
          <a:p>
            <a:endParaRPr lang="en-US" sz="2400" dirty="0">
              <a:solidFill>
                <a:schemeClr val="accent4"/>
              </a:solidFill>
            </a:endParaRPr>
          </a:p>
          <a:p>
            <a:r>
              <a:rPr lang="en-US" sz="2400" dirty="0">
                <a:solidFill>
                  <a:schemeClr val="accent4"/>
                </a:solidFill>
              </a:rPr>
              <a:t> </a:t>
            </a:r>
          </a:p>
        </p:txBody>
      </p:sp>
      <p:pic>
        <p:nvPicPr>
          <p:cNvPr id="7" name="Picture 6" descr="A group of people riding on the back of a bicycle&#10;&#10;Description automatically generated">
            <a:extLst>
              <a:ext uri="{FF2B5EF4-FFF2-40B4-BE49-F238E27FC236}">
                <a16:creationId xmlns:a16="http://schemas.microsoft.com/office/drawing/2014/main" id="{C41DD95B-7163-F545-9BC7-DF3102ABF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3850" y="828675"/>
            <a:ext cx="4540900" cy="560943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3B716936-C288-8A4B-8023-CF1FC15EE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97" y="4943475"/>
            <a:ext cx="1398616" cy="171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04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3C1450-33DB-0B48-8E8A-5FDA7BCB159D}"/>
              </a:ext>
            </a:extLst>
          </p:cNvPr>
          <p:cNvSpPr txBox="1"/>
          <p:nvPr/>
        </p:nvSpPr>
        <p:spPr>
          <a:xfrm>
            <a:off x="356197" y="828675"/>
            <a:ext cx="48863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Video Link what we do….</a:t>
            </a:r>
          </a:p>
          <a:p>
            <a:endParaRPr lang="en-US" sz="2400" dirty="0">
              <a:solidFill>
                <a:schemeClr val="accent4"/>
              </a:solidFill>
            </a:endParaRPr>
          </a:p>
          <a:p>
            <a:endParaRPr lang="en-US" sz="2400" dirty="0">
              <a:solidFill>
                <a:schemeClr val="accent4"/>
              </a:solidFill>
            </a:endParaRPr>
          </a:p>
          <a:p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>
                <a:solidFill>
                  <a:schemeClr val="accent4"/>
                </a:solidFill>
                <a:hlinkClick r:id="rId2"/>
              </a:rPr>
              <a:t>https://bit.ly/3viIfiv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</a:p>
        </p:txBody>
      </p:sp>
      <p:pic>
        <p:nvPicPr>
          <p:cNvPr id="7" name="Picture 6" descr="A group of people riding on the back of a bicycle&#10;&#10;Description automatically generated">
            <a:extLst>
              <a:ext uri="{FF2B5EF4-FFF2-40B4-BE49-F238E27FC236}">
                <a16:creationId xmlns:a16="http://schemas.microsoft.com/office/drawing/2014/main" id="{C41DD95B-7163-F545-9BC7-DF3102ABF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850" y="828675"/>
            <a:ext cx="4540900" cy="560943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3B716936-C288-8A4B-8023-CF1FC15EE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97" y="4943475"/>
            <a:ext cx="1398616" cy="171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74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B66C68-C2DB-AA40-ADFC-D27666E63AAA}"/>
              </a:ext>
            </a:extLst>
          </p:cNvPr>
          <p:cNvSpPr txBox="1"/>
          <p:nvPr/>
        </p:nvSpPr>
        <p:spPr>
          <a:xfrm>
            <a:off x="619953" y="331749"/>
            <a:ext cx="44999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What We Do?</a:t>
            </a:r>
            <a:endParaRPr lang="en-US" sz="2400" dirty="0">
              <a:solidFill>
                <a:schemeClr val="accent4"/>
              </a:solidFill>
            </a:endParaRPr>
          </a:p>
          <a:p>
            <a:r>
              <a:rPr lang="en-US" sz="2400" dirty="0">
                <a:solidFill>
                  <a:schemeClr val="accent4"/>
                </a:solidFill>
              </a:rPr>
              <a:t> </a:t>
            </a:r>
          </a:p>
        </p:txBody>
      </p:sp>
      <p:pic>
        <p:nvPicPr>
          <p:cNvPr id="6" name="Picture 5" descr="A person sitting at a table in a restaurant&#10;&#10;Description automatically generated">
            <a:extLst>
              <a:ext uri="{FF2B5EF4-FFF2-40B4-BE49-F238E27FC236}">
                <a16:creationId xmlns:a16="http://schemas.microsoft.com/office/drawing/2014/main" id="{ACF150E5-B779-CD41-867F-3907FC623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56" y="1290400"/>
            <a:ext cx="3267561" cy="48975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3DDFD7-4524-CD47-861A-9992361BEBCD}"/>
              </a:ext>
            </a:extLst>
          </p:cNvPr>
          <p:cNvSpPr txBox="1"/>
          <p:nvPr/>
        </p:nvSpPr>
        <p:spPr>
          <a:xfrm>
            <a:off x="5032338" y="893940"/>
            <a:ext cx="71008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chemeClr val="accent4"/>
                </a:solidFill>
              </a:rPr>
              <a:t>Galway Day Food Tour : 2.5h</a:t>
            </a:r>
          </a:p>
          <a:p>
            <a:endParaRPr lang="en-IE" sz="24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chemeClr val="accent4"/>
                </a:solidFill>
              </a:rPr>
              <a:t>Galway Evening Food Tour 3.5h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4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chemeClr val="accent4"/>
                </a:solidFill>
              </a:rPr>
              <a:t>Whiskey Tour 2.5h</a:t>
            </a:r>
            <a:br>
              <a:rPr lang="en-IE" sz="2400" dirty="0">
                <a:solidFill>
                  <a:schemeClr val="accent4"/>
                </a:solidFill>
              </a:rPr>
            </a:br>
            <a:endParaRPr lang="en-IE" sz="24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chemeClr val="accent4"/>
                </a:solidFill>
              </a:rPr>
              <a:t>Sweet Tooth Food Tour 2.5h</a:t>
            </a:r>
            <a:br>
              <a:rPr lang="en-IE" sz="2400" dirty="0">
                <a:solidFill>
                  <a:schemeClr val="accent4"/>
                </a:solidFill>
              </a:rPr>
            </a:br>
            <a:endParaRPr lang="en-IE" sz="24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chemeClr val="accent4"/>
                </a:solidFill>
              </a:rPr>
              <a:t>Galway Hooker Boat Food Tour 4.5h</a:t>
            </a:r>
            <a:br>
              <a:rPr lang="en-IE" sz="2400" dirty="0">
                <a:solidFill>
                  <a:schemeClr val="accent4"/>
                </a:solidFill>
              </a:rPr>
            </a:br>
            <a:endParaRPr lang="en-IE" sz="24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chemeClr val="accent4"/>
                </a:solidFill>
              </a:rPr>
              <a:t>Ring Carving Food Tour 4.5/5h</a:t>
            </a:r>
            <a:br>
              <a:rPr lang="en-IE" sz="2400" dirty="0">
                <a:solidFill>
                  <a:schemeClr val="accent4"/>
                </a:solidFill>
              </a:rPr>
            </a:br>
            <a:endParaRPr lang="en-IE" sz="24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chemeClr val="accent4"/>
                </a:solidFill>
              </a:rPr>
              <a:t>Food &amp; Cycle Tour 4.5h</a:t>
            </a:r>
            <a:br>
              <a:rPr lang="en-IE" sz="2400" dirty="0">
                <a:solidFill>
                  <a:schemeClr val="accent4"/>
                </a:solidFill>
              </a:rPr>
            </a:br>
            <a:endParaRPr lang="en-IE" sz="24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chemeClr val="accent4"/>
                </a:solidFill>
              </a:rPr>
              <a:t>Craft Food Tour 4.5h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B3777E1A-5EE3-F345-8294-B946FBB0E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6713" y="4843463"/>
            <a:ext cx="1481574" cy="181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94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B66C68-C2DB-AA40-ADFC-D27666E63AAA}"/>
              </a:ext>
            </a:extLst>
          </p:cNvPr>
          <p:cNvSpPr txBox="1"/>
          <p:nvPr/>
        </p:nvSpPr>
        <p:spPr>
          <a:xfrm>
            <a:off x="619953" y="331749"/>
            <a:ext cx="44999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Why Do We Do It? </a:t>
            </a:r>
            <a:endParaRPr lang="en-US" sz="2400" dirty="0">
              <a:solidFill>
                <a:schemeClr val="accent4"/>
              </a:solidFill>
            </a:endParaRPr>
          </a:p>
          <a:p>
            <a:r>
              <a:rPr lang="en-US" sz="2400" dirty="0">
                <a:solidFill>
                  <a:schemeClr val="accent4"/>
                </a:solidFill>
              </a:rPr>
              <a:t> 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B3777E1A-5EE3-F345-8294-B946FBB0E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617" y="4628789"/>
            <a:ext cx="1481574" cy="1814512"/>
          </a:xfrm>
          <a:prstGeom prst="rect">
            <a:avLst/>
          </a:prstGeom>
        </p:spPr>
      </p:pic>
      <p:pic>
        <p:nvPicPr>
          <p:cNvPr id="3" name="Picture 2" descr="A person holding a wine glass&#10;&#10;Description automatically generated">
            <a:extLst>
              <a:ext uri="{FF2B5EF4-FFF2-40B4-BE49-F238E27FC236}">
                <a16:creationId xmlns:a16="http://schemas.microsoft.com/office/drawing/2014/main" id="{8A2CA4A0-35FA-7740-8B59-7ADB858BD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38" y="1470522"/>
            <a:ext cx="4419600" cy="2336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95EB84-A52B-4A41-8685-6D44784D72F4}"/>
              </a:ext>
            </a:extLst>
          </p:cNvPr>
          <p:cNvSpPr txBox="1"/>
          <p:nvPr/>
        </p:nvSpPr>
        <p:spPr>
          <a:xfrm>
            <a:off x="619953" y="4028344"/>
            <a:ext cx="26292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4"/>
                </a:solidFill>
              </a:rPr>
              <a:t>The Love of Great Food &amp; Drink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394AB5-8A13-DB43-B82C-5216EDA068B6}"/>
              </a:ext>
            </a:extLst>
          </p:cNvPr>
          <p:cNvSpPr txBox="1"/>
          <p:nvPr/>
        </p:nvSpPr>
        <p:spPr>
          <a:xfrm>
            <a:off x="5055810" y="1424375"/>
            <a:ext cx="31937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4"/>
                </a:solidFill>
              </a:rPr>
              <a:t>The Love of Beautiful Galway</a:t>
            </a:r>
          </a:p>
        </p:txBody>
      </p:sp>
      <p:pic>
        <p:nvPicPr>
          <p:cNvPr id="8" name="Picture 7" descr="A boat on a body of water&#10;&#10;Description automatically generated">
            <a:extLst>
              <a:ext uri="{FF2B5EF4-FFF2-40B4-BE49-F238E27FC236}">
                <a16:creationId xmlns:a16="http://schemas.microsoft.com/office/drawing/2014/main" id="{8B04E05F-C7F0-EB45-A320-373A479D6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3977" y="1302309"/>
            <a:ext cx="4053635" cy="2380058"/>
          </a:xfrm>
          <a:prstGeom prst="rect">
            <a:avLst/>
          </a:prstGeom>
        </p:spPr>
      </p:pic>
      <p:pic>
        <p:nvPicPr>
          <p:cNvPr id="7" name="Picture 6" descr="A picture containing person, building, outdoor, person&#10;&#10;Description automatically generated">
            <a:extLst>
              <a:ext uri="{FF2B5EF4-FFF2-40B4-BE49-F238E27FC236}">
                <a16:creationId xmlns:a16="http://schemas.microsoft.com/office/drawing/2014/main" id="{C7BE2C52-137A-AE4B-A486-F5CD75B3B4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4289" y="3363367"/>
            <a:ext cx="4176713" cy="278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54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B66C68-C2DB-AA40-ADFC-D27666E63AAA}"/>
              </a:ext>
            </a:extLst>
          </p:cNvPr>
          <p:cNvSpPr txBox="1"/>
          <p:nvPr/>
        </p:nvSpPr>
        <p:spPr>
          <a:xfrm>
            <a:off x="619953" y="331749"/>
            <a:ext cx="44999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Why Do We Do It? </a:t>
            </a:r>
            <a:endParaRPr lang="en-US" sz="2400" dirty="0">
              <a:solidFill>
                <a:schemeClr val="accent4"/>
              </a:solidFill>
            </a:endParaRPr>
          </a:p>
          <a:p>
            <a:r>
              <a:rPr lang="en-US" sz="2400" dirty="0">
                <a:solidFill>
                  <a:schemeClr val="accent4"/>
                </a:solidFill>
              </a:rPr>
              <a:t> 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B3777E1A-5EE3-F345-8294-B946FBB0E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6993" y="4639154"/>
            <a:ext cx="1626634" cy="18117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394AB5-8A13-DB43-B82C-5216EDA068B6}"/>
              </a:ext>
            </a:extLst>
          </p:cNvPr>
          <p:cNvSpPr txBox="1"/>
          <p:nvPr/>
        </p:nvSpPr>
        <p:spPr>
          <a:xfrm>
            <a:off x="510314" y="1247720"/>
            <a:ext cx="3193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4"/>
                </a:solidFill>
              </a:rPr>
              <a:t>To Showcase Galway Talent</a:t>
            </a:r>
          </a:p>
        </p:txBody>
      </p:sp>
      <p:pic>
        <p:nvPicPr>
          <p:cNvPr id="9" name="Picture 8" descr="A person standing in a room&#10;&#10;Description automatically generated">
            <a:extLst>
              <a:ext uri="{FF2B5EF4-FFF2-40B4-BE49-F238E27FC236}">
                <a16:creationId xmlns:a16="http://schemas.microsoft.com/office/drawing/2014/main" id="{CC33FC22-EEFC-C34F-B4F1-24DF81739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46" y="2668604"/>
            <a:ext cx="3885786" cy="3941100"/>
          </a:xfrm>
          <a:prstGeom prst="rect">
            <a:avLst/>
          </a:prstGeom>
        </p:spPr>
      </p:pic>
      <p:pic>
        <p:nvPicPr>
          <p:cNvPr id="12" name="Picture 11" descr="A person sitting at a table eating food&#10;&#10;Description automatically generated">
            <a:extLst>
              <a:ext uri="{FF2B5EF4-FFF2-40B4-BE49-F238E27FC236}">
                <a16:creationId xmlns:a16="http://schemas.microsoft.com/office/drawing/2014/main" id="{80F808A2-495B-624C-BC95-6C77C9F34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1376" y="916904"/>
            <a:ext cx="4697502" cy="297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04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B66C68-C2DB-AA40-ADFC-D27666E63AAA}"/>
              </a:ext>
            </a:extLst>
          </p:cNvPr>
          <p:cNvSpPr txBox="1"/>
          <p:nvPr/>
        </p:nvSpPr>
        <p:spPr>
          <a:xfrm>
            <a:off x="619953" y="331749"/>
            <a:ext cx="74810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Awards and Accolades </a:t>
            </a:r>
            <a:endParaRPr lang="en-US" sz="2400" dirty="0">
              <a:solidFill>
                <a:schemeClr val="accent4"/>
              </a:solidFill>
            </a:endParaRPr>
          </a:p>
          <a:p>
            <a:r>
              <a:rPr lang="en-US" sz="2400" dirty="0">
                <a:solidFill>
                  <a:schemeClr val="accent4"/>
                </a:solidFill>
              </a:rPr>
              <a:t> 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B3777E1A-5EE3-F345-8294-B946FBB0E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2605" y="5046294"/>
            <a:ext cx="1626634" cy="18117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394AB5-8A13-DB43-B82C-5216EDA068B6}"/>
              </a:ext>
            </a:extLst>
          </p:cNvPr>
          <p:cNvSpPr txBox="1"/>
          <p:nvPr/>
        </p:nvSpPr>
        <p:spPr>
          <a:xfrm>
            <a:off x="619952" y="1342676"/>
            <a:ext cx="54760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>
                <a:solidFill>
                  <a:schemeClr val="accent4"/>
                </a:solidFill>
              </a:rPr>
              <a:t>Awards: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chemeClr val="accent4"/>
                </a:solidFill>
              </a:rPr>
              <a:t>Best Food &amp; Beverage Experience in Ireland 2019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chemeClr val="accent4"/>
                </a:solidFill>
              </a:rPr>
              <a:t>Business All Star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74A2AF-68E9-9249-9A68-393033D0DD10}"/>
              </a:ext>
            </a:extLst>
          </p:cNvPr>
          <p:cNvSpPr txBox="1"/>
          <p:nvPr/>
        </p:nvSpPr>
        <p:spPr>
          <a:xfrm>
            <a:off x="619952" y="3428999"/>
            <a:ext cx="547604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>
                <a:solidFill>
                  <a:schemeClr val="accent4"/>
                </a:solidFill>
              </a:rPr>
              <a:t>Mentions In Publications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chemeClr val="accent4"/>
                </a:solidFill>
              </a:rPr>
              <a:t>Top 5 Food Experiences in Ireland, National Geographic 2020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chemeClr val="accent4"/>
                </a:solidFill>
              </a:rPr>
              <a:t>Number 1 Top Things to Do in Galway , Pol </a:t>
            </a:r>
            <a:r>
              <a:rPr lang="en-IE" sz="2400" dirty="0" err="1">
                <a:solidFill>
                  <a:schemeClr val="accent4"/>
                </a:solidFill>
              </a:rPr>
              <a:t>O'Conghaile</a:t>
            </a:r>
            <a:r>
              <a:rPr lang="en-IE" sz="2400" dirty="0">
                <a:solidFill>
                  <a:schemeClr val="accent4"/>
                </a:solidFill>
              </a:rPr>
              <a:t> Irish Independent 2020</a:t>
            </a:r>
            <a:br>
              <a:rPr lang="en-IE" sz="2400" dirty="0"/>
            </a:br>
            <a:endParaRPr lang="en-US" sz="2400" dirty="0"/>
          </a:p>
        </p:txBody>
      </p:sp>
      <p:pic>
        <p:nvPicPr>
          <p:cNvPr id="6" name="Picture 5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2CFE87EF-419D-A241-B381-4F5C348E4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50" y="1342676"/>
            <a:ext cx="2047875" cy="1941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50D1F7-87E7-184B-BAF8-57A53118C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223" y="942026"/>
            <a:ext cx="3740777" cy="5293672"/>
          </a:xfrm>
          <a:prstGeom prst="rect">
            <a:avLst/>
          </a:prstGeom>
        </p:spPr>
      </p:pic>
      <p:pic>
        <p:nvPicPr>
          <p:cNvPr id="13" name="Picture 12" descr="A person sitting on a bench talking on a cell phone&#10;&#10;Description automatically generated">
            <a:extLst>
              <a:ext uri="{FF2B5EF4-FFF2-40B4-BE49-F238E27FC236}">
                <a16:creationId xmlns:a16="http://schemas.microsoft.com/office/drawing/2014/main" id="{1A66DE85-6A39-9E47-93EA-3D8E97DC6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248" y="3449196"/>
            <a:ext cx="2017377" cy="2786502"/>
          </a:xfrm>
          <a:prstGeom prst="rect">
            <a:avLst/>
          </a:prstGeom>
        </p:spPr>
      </p:pic>
      <p:pic>
        <p:nvPicPr>
          <p:cNvPr id="15" name="Picture 14" descr="A person holding a sign&#10;&#10;Description automatically generated">
            <a:extLst>
              <a:ext uri="{FF2B5EF4-FFF2-40B4-BE49-F238E27FC236}">
                <a16:creationId xmlns:a16="http://schemas.microsoft.com/office/drawing/2014/main" id="{344DF6FD-21BD-8647-B35B-25BA17070D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9650" y="3472810"/>
            <a:ext cx="2121238" cy="280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19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B66C68-C2DB-AA40-ADFC-D27666E63AAA}"/>
              </a:ext>
            </a:extLst>
          </p:cNvPr>
          <p:cNvSpPr txBox="1"/>
          <p:nvPr/>
        </p:nvSpPr>
        <p:spPr>
          <a:xfrm>
            <a:off x="619953" y="331749"/>
            <a:ext cx="74810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Our Business and Covid-19</a:t>
            </a:r>
            <a:endParaRPr lang="en-US" sz="2400" dirty="0">
              <a:solidFill>
                <a:schemeClr val="accent4"/>
              </a:solidFill>
            </a:endParaRPr>
          </a:p>
          <a:p>
            <a:r>
              <a:rPr lang="en-US" sz="2400" dirty="0">
                <a:solidFill>
                  <a:schemeClr val="accent4"/>
                </a:solidFill>
              </a:rPr>
              <a:t> 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B3777E1A-5EE3-F345-8294-B946FBB0E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407" y="3913476"/>
            <a:ext cx="2043948" cy="2276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394AB5-8A13-DB43-B82C-5216EDA068B6}"/>
              </a:ext>
            </a:extLst>
          </p:cNvPr>
          <p:cNvSpPr txBox="1"/>
          <p:nvPr/>
        </p:nvSpPr>
        <p:spPr>
          <a:xfrm>
            <a:off x="619952" y="1342676"/>
            <a:ext cx="547604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chemeClr val="accent4"/>
                </a:solidFill>
              </a:rPr>
              <a:t>Running a reduced occupancy to comply with social distancing – between 4 to 8 people in a group.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chemeClr val="accent4"/>
                </a:solidFill>
              </a:rPr>
              <a:t>Private tours from 2 pax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chemeClr val="accent4"/>
                </a:solidFill>
              </a:rPr>
              <a:t>Staff will be wearing masks at all times.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chemeClr val="accent4"/>
                </a:solidFill>
              </a:rPr>
              <a:t>Staff will use disposable gloves where required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chemeClr val="accent4"/>
                </a:solidFill>
              </a:rPr>
              <a:t>Lead booker must have contact details of each person in that booking. This is in case of contact tracing.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chemeClr val="accent4"/>
                </a:solidFill>
              </a:rPr>
              <a:t>Hand sanitiser will be provided on tour</a:t>
            </a:r>
          </a:p>
        </p:txBody>
      </p:sp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EEE11387-4507-C34A-8AF6-46449B618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407" y="1052495"/>
            <a:ext cx="2043949" cy="243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92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B66C68-C2DB-AA40-ADFC-D27666E63AAA}"/>
              </a:ext>
            </a:extLst>
          </p:cNvPr>
          <p:cNvSpPr txBox="1"/>
          <p:nvPr/>
        </p:nvSpPr>
        <p:spPr>
          <a:xfrm>
            <a:off x="619953" y="331749"/>
            <a:ext cx="74810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Our Business and Covid-19</a:t>
            </a:r>
            <a:endParaRPr lang="en-US" sz="2400" dirty="0">
              <a:solidFill>
                <a:schemeClr val="accent4"/>
              </a:solidFill>
            </a:endParaRPr>
          </a:p>
          <a:p>
            <a:r>
              <a:rPr lang="en-US" sz="2400" dirty="0">
                <a:solidFill>
                  <a:schemeClr val="accent4"/>
                </a:solidFill>
              </a:rPr>
              <a:t> 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B3777E1A-5EE3-F345-8294-B946FBB0E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407" y="3913476"/>
            <a:ext cx="2043948" cy="2276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394AB5-8A13-DB43-B82C-5216EDA068B6}"/>
              </a:ext>
            </a:extLst>
          </p:cNvPr>
          <p:cNvSpPr txBox="1"/>
          <p:nvPr/>
        </p:nvSpPr>
        <p:spPr>
          <a:xfrm>
            <a:off x="619952" y="1342676"/>
            <a:ext cx="5735581" cy="149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accent4"/>
                </a:solidFill>
              </a:rPr>
              <a:t>Launch of our self guided pocketbook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i="0" u="none" strike="noStrike" dirty="0">
                <a:solidFill>
                  <a:schemeClr val="accent4"/>
                </a:solidFill>
                <a:effectLst/>
              </a:rPr>
              <a:t>Explore Galway like a local in your own time and on your own terms with their new guidebook</a:t>
            </a:r>
            <a:endParaRPr lang="en-US" sz="2400" b="1" dirty="0">
              <a:solidFill>
                <a:schemeClr val="accent4"/>
              </a:solidFill>
            </a:endParaRPr>
          </a:p>
        </p:txBody>
      </p:sp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EEE11387-4507-C34A-8AF6-46449B618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407" y="1052495"/>
            <a:ext cx="2043949" cy="2431595"/>
          </a:xfrm>
          <a:prstGeom prst="rect">
            <a:avLst/>
          </a:prstGeom>
        </p:spPr>
      </p:pic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DC474761-3111-2648-B34B-587E15C28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52" y="3484090"/>
            <a:ext cx="6083929" cy="234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67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302</Words>
  <Application>Microsoft Office PowerPoint</Application>
  <PresentationFormat>Widescreen</PresentationFormat>
  <Paragraphs>54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GALWAY FOOD TOURS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GALWAY FOOD TOURS</dc:title>
  <dc:creator>kevin fahy</dc:creator>
  <cp:lastModifiedBy>Rose Finn (A)</cp:lastModifiedBy>
  <cp:revision>7</cp:revision>
  <dcterms:created xsi:type="dcterms:W3CDTF">2020-09-15T11:39:25Z</dcterms:created>
  <dcterms:modified xsi:type="dcterms:W3CDTF">2021-04-26T10:27:52Z</dcterms:modified>
</cp:coreProperties>
</file>